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1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1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95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5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6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2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1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0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34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5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0066"/>
            </a:gs>
            <a:gs pos="100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F7EE6-84B6-5D4E-8561-45171CB36E3F}" type="datetimeFigureOut">
              <a:rPr lang="en-US" smtClean="0"/>
              <a:t>2/24/14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5F301-3BB1-A548-8F37-F4F42494A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5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839" y="1319640"/>
            <a:ext cx="8148160" cy="25403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49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America </a:t>
            </a:r>
            <a:r>
              <a:rPr lang="en-US" i="1" dirty="0"/>
              <a:t>was founded on breaking the law</a:t>
            </a:r>
            <a:r>
              <a:rPr lang="en-US" i="1" dirty="0" smtClean="0"/>
              <a:t>.</a:t>
            </a:r>
            <a:r>
              <a:rPr lang="en-US" i="1" dirty="0"/>
              <a:t> 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i="1" dirty="0" smtClean="0"/>
              <a:t> </a:t>
            </a:r>
            <a:r>
              <a:rPr lang="en-US" sz="2200" dirty="0" smtClean="0"/>
              <a:t>-Historian Michael Eric Dyson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does this quote mean? Is it true? Why or why not?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05056" y="659819"/>
            <a:ext cx="402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Ticket In: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410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52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7200" dirty="0" smtClean="0"/>
              <a:t>Why do people</a:t>
            </a:r>
          </a:p>
          <a:p>
            <a:pPr marL="0" indent="0" algn="ctr">
              <a:buNone/>
            </a:pPr>
            <a:r>
              <a:rPr lang="en-US" sz="7200" dirty="0" smtClean="0"/>
              <a:t> rebel?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607895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r</a:t>
            </a:r>
            <a:r>
              <a:rPr lang="en-US" sz="4800" b="1" dirty="0" smtClean="0"/>
              <a:t>ebellion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1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An effort by many people to change the government or leader of a country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uprising; revolt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3305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g</a:t>
            </a:r>
            <a:r>
              <a:rPr lang="en-US" sz="4800" b="1" dirty="0" smtClean="0"/>
              <a:t>rievance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8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a reason for being </a:t>
            </a:r>
          </a:p>
          <a:p>
            <a:pPr marL="0" indent="0" algn="ctr">
              <a:buNone/>
            </a:pPr>
            <a:r>
              <a:rPr lang="en-US" sz="4000" dirty="0" smtClean="0"/>
              <a:t>unhappy with a situation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5800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civil</a:t>
            </a:r>
            <a:r>
              <a:rPr lang="en-US" sz="4800" dirty="0" smtClean="0"/>
              <a:t> </a:t>
            </a:r>
            <a:r>
              <a:rPr lang="en-US" sz="4800" b="1" dirty="0" smtClean="0"/>
              <a:t>disobedience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80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r</a:t>
            </a:r>
            <a:r>
              <a:rPr lang="en-US" dirty="0" smtClean="0"/>
              <a:t>efusal to obey laws as a way </a:t>
            </a:r>
          </a:p>
          <a:p>
            <a:pPr marL="0" indent="0" algn="ctr">
              <a:buNone/>
            </a:pPr>
            <a:r>
              <a:rPr lang="en-US" dirty="0" smtClean="0"/>
              <a:t>of forcing the government </a:t>
            </a:r>
          </a:p>
          <a:p>
            <a:pPr marL="0" indent="0" algn="ctr">
              <a:buNone/>
            </a:pPr>
            <a:r>
              <a:rPr lang="en-US" dirty="0" smtClean="0"/>
              <a:t>to do or change something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6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protest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557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</a:t>
            </a:r>
            <a:r>
              <a:rPr lang="en-US" dirty="0" smtClean="0"/>
              <a:t> gathering of people </a:t>
            </a:r>
          </a:p>
          <a:p>
            <a:pPr marL="0" indent="0" algn="ctr">
              <a:buNone/>
            </a:pPr>
            <a:r>
              <a:rPr lang="en-US" dirty="0"/>
              <a:t>s</a:t>
            </a:r>
            <a:r>
              <a:rPr lang="en-US" dirty="0" smtClean="0"/>
              <a:t>howing</a:t>
            </a:r>
            <a:r>
              <a:rPr lang="en-US" dirty="0" smtClean="0"/>
              <a:t> </a:t>
            </a:r>
            <a:r>
              <a:rPr lang="en-US" dirty="0" smtClean="0"/>
              <a:t>strong disapproval </a:t>
            </a:r>
          </a:p>
          <a:p>
            <a:pPr marL="0" indent="0" algn="ctr">
              <a:buNone/>
            </a:pPr>
            <a:r>
              <a:rPr lang="en-US" dirty="0" smtClean="0"/>
              <a:t>about something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16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573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boycott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14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t</a:t>
            </a:r>
            <a:r>
              <a:rPr lang="en-US" dirty="0" smtClean="0"/>
              <a:t>o stop using the goods and services </a:t>
            </a:r>
          </a:p>
          <a:p>
            <a:pPr marL="0" indent="0" algn="ctr">
              <a:buNone/>
            </a:pPr>
            <a:r>
              <a:rPr lang="en-US" dirty="0" smtClean="0"/>
              <a:t>of a company or country </a:t>
            </a:r>
          </a:p>
          <a:p>
            <a:pPr marL="0" indent="0" algn="ctr">
              <a:buNone/>
            </a:pPr>
            <a:r>
              <a:rPr lang="en-US" dirty="0" smtClean="0"/>
              <a:t>until changes are made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01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49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7200" dirty="0" smtClean="0"/>
              <a:t>Why do people</a:t>
            </a:r>
          </a:p>
          <a:p>
            <a:pPr marL="0" indent="0" algn="ctr">
              <a:buNone/>
            </a:pPr>
            <a:r>
              <a:rPr lang="en-US" sz="7200" dirty="0" smtClean="0"/>
              <a:t> rebel?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48608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101</Words>
  <Application>Microsoft Macintosh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America was founded on breaking the law.    -Historian Michael Eric Dyson  What does this quote mean? Is it true? Why or why not?</vt:lpstr>
      <vt:lpstr>Unit 2:</vt:lpstr>
      <vt:lpstr>rebellion</vt:lpstr>
      <vt:lpstr>grievance</vt:lpstr>
      <vt:lpstr>civil disobedience</vt:lpstr>
      <vt:lpstr>protest</vt:lpstr>
      <vt:lpstr>boycott</vt:lpstr>
      <vt:lpstr>Ticket Out: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was founded on breaking the law.    -Historian Michael Eric Dyson  What does this quote mean? Is it true? Why or why not?</dc:title>
  <dc:creator>Student Teacher</dc:creator>
  <cp:lastModifiedBy>Student Teacher</cp:lastModifiedBy>
  <cp:revision>7</cp:revision>
  <dcterms:created xsi:type="dcterms:W3CDTF">2014-02-24T15:35:25Z</dcterms:created>
  <dcterms:modified xsi:type="dcterms:W3CDTF">2014-02-25T03:24:42Z</dcterms:modified>
</cp:coreProperties>
</file>